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2" r:id="rId6"/>
    <p:sldId id="261" r:id="rId7"/>
    <p:sldId id="268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10.proshkolu.ru/content/media/pic/std/4000000/3193000/3192597-10ccbf290fe61b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853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47664" y="1954575"/>
            <a:ext cx="612068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57150">
                  <a:solidFill>
                    <a:srgbClr val="993300"/>
                  </a:solidFill>
                </a:ln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«Поможем</a:t>
            </a:r>
          </a:p>
          <a:p>
            <a:pPr algn="ctr"/>
            <a:r>
              <a:rPr lang="ru-RU" sz="8000" b="1" dirty="0" smtClean="0">
                <a:ln w="57150">
                  <a:solidFill>
                    <a:srgbClr val="993300"/>
                  </a:solidFill>
                </a:ln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золушке»</a:t>
            </a:r>
            <a:endParaRPr lang="ru-RU" sz="8000" b="1" dirty="0">
              <a:ln w="57150">
                <a:solidFill>
                  <a:srgbClr val="993300"/>
                </a:solidFill>
              </a:ln>
              <a:solidFill>
                <a:srgbClr val="FF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okartinkah.ru/img/kartinki-dlya-fona-prezentacii-2342/kartinki-dlya-fona-prezentacii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232"/>
            <a:ext cx="9143999" cy="6883152"/>
          </a:xfrm>
          <a:prstGeom prst="rect">
            <a:avLst/>
          </a:prstGeom>
          <a:noFill/>
        </p:spPr>
      </p:pic>
      <p:pic>
        <p:nvPicPr>
          <p:cNvPr id="3" name="Picture 6" descr="http://slavna.ucoz.ru/_ph/5/5163355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702"/>
          <a:stretch>
            <a:fillRect/>
          </a:stretch>
        </p:blipFill>
        <p:spPr bwMode="auto">
          <a:xfrm>
            <a:off x="5508104" y="-171400"/>
            <a:ext cx="3282696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6" descr="http://pwpt.ru/uploads/presentation_screenshots/504a843362568c0eda2c630af2b2155a.JPG"/>
          <p:cNvPicPr>
            <a:picLocks noChangeAspect="1" noChangeArrowheads="1"/>
          </p:cNvPicPr>
          <p:nvPr/>
        </p:nvPicPr>
        <p:blipFill>
          <a:blip r:embed="rId4" cstate="print"/>
          <a:srcRect l="59947" t="4373" r="7812" b="34921"/>
          <a:stretch>
            <a:fillRect/>
          </a:stretch>
        </p:blipFill>
        <p:spPr bwMode="auto">
          <a:xfrm>
            <a:off x="294451" y="620688"/>
            <a:ext cx="3413453" cy="53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dreamworlds.ru/uploads/posts/2011-11/1321454623_73323763_f_10_cinderella_stairwa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61100" y="3163084"/>
            <a:ext cx="3363228" cy="3578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okartinkah.ru/img/kartinki-dlya-fona-prezentacii-2342/kartinki-dlya-fona-prezentacii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000" cy="6885000"/>
          </a:xfrm>
          <a:prstGeom prst="rect">
            <a:avLst/>
          </a:prstGeom>
          <a:noFill/>
        </p:spPr>
      </p:pic>
      <p:pic>
        <p:nvPicPr>
          <p:cNvPr id="3" name="Picture 4" descr="http://www.playcast.ru/uploads/2015/05/14/135912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3811" y="477312"/>
            <a:ext cx="4020637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14" descr="http://s2.goods.ozstatic.by/1000/772/54/1/1054772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167" y="188640"/>
            <a:ext cx="2524665" cy="3155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0" descr="http://mybook.biz.ua/files/books/middle/image_56742_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3645024"/>
            <a:ext cx="2280411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okartinkah.ru/img/kartinki-dlya-fona-prezentacii-2342/kartinki-dlya-fona-prezentacii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000" cy="6885000"/>
          </a:xfrm>
          <a:prstGeom prst="rect">
            <a:avLst/>
          </a:prstGeom>
          <a:noFill/>
        </p:spPr>
      </p:pic>
      <p:pic>
        <p:nvPicPr>
          <p:cNvPr id="3" name="Picture 4" descr="http://buratinka.com.ua/uploads/shop/products/additional/f176bdcc1a73b1050b4faecd61ffb97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645024"/>
            <a:ext cx="4872366" cy="30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Содержимое 3" descr="u10244_2130_zoluwk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23528" y="116632"/>
            <a:ext cx="4493450" cy="337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okartinkah.ru/img/kartinki-dlya-fona-prezentacii-2342/kartinki-dlya-fona-prezentacii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000" cy="6885000"/>
          </a:xfrm>
          <a:prstGeom prst="rect">
            <a:avLst/>
          </a:prstGeom>
          <a:noFill/>
        </p:spPr>
      </p:pic>
      <p:pic>
        <p:nvPicPr>
          <p:cNvPr id="3" name="Picture 8" descr="http://tapenik.ru/dizain/dev_3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04664"/>
            <a:ext cx="2808463" cy="3816000"/>
          </a:xfrm>
          <a:prstGeom prst="rect">
            <a:avLst/>
          </a:prstGeom>
          <a:noFill/>
        </p:spPr>
      </p:pic>
      <p:pic>
        <p:nvPicPr>
          <p:cNvPr id="4" name="Содержимое 5" descr="42753_playgo_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0"/>
            <a:ext cx="3169303" cy="25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5f71c0a07067eb91b2e0dc502e93c89a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808" r="7240"/>
          <a:stretch>
            <a:fillRect/>
          </a:stretch>
        </p:blipFill>
        <p:spPr>
          <a:xfrm>
            <a:off x="364178" y="3717328"/>
            <a:ext cx="2911678" cy="2664000"/>
          </a:xfrm>
          <a:prstGeom prst="rect">
            <a:avLst/>
          </a:prstGeom>
        </p:spPr>
      </p:pic>
      <p:pic>
        <p:nvPicPr>
          <p:cNvPr id="6" name="Содержимое 9" descr="bigimg_2513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05" r="10841"/>
          <a:stretch>
            <a:fillRect/>
          </a:stretch>
        </p:blipFill>
        <p:spPr bwMode="auto">
          <a:xfrm>
            <a:off x="6185916" y="332968"/>
            <a:ext cx="2850580" cy="28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7" descr="8524289-pan-with-lid-and-ladle--illustration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3068960"/>
            <a:ext cx="2785784" cy="27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0024-068-Venik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295894">
            <a:off x="4025417" y="3852011"/>
            <a:ext cx="1730732" cy="2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okartinkah.ru/img/kartinki-dlya-fona-prezentacii-2342/kartinki-dlya-fona-prezentacii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000" cy="6885000"/>
          </a:xfrm>
          <a:prstGeom prst="rect">
            <a:avLst/>
          </a:prstGeom>
          <a:noFill/>
        </p:spPr>
      </p:pic>
      <p:pic>
        <p:nvPicPr>
          <p:cNvPr id="3" name="Picture 6" descr="http://img15.nnm.me/6/7/1/5/7/94a62d33c3920ba3651312fd928_pr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6201" y="908720"/>
            <a:ext cx="3988287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Содержимое 3" descr="1367667323_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51520" y="260648"/>
            <a:ext cx="4548981" cy="3373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okartinkah.ru/img/kartinki-dlya-fona-prezentacii-2342/kartinki-dlya-fona-prezentacii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80000" cy="6885000"/>
          </a:xfrm>
          <a:prstGeom prst="rect">
            <a:avLst/>
          </a:prstGeom>
          <a:noFill/>
        </p:spPr>
      </p:pic>
      <p:pic>
        <p:nvPicPr>
          <p:cNvPr id="4" name="Содержимое 3" descr="1262983258_dresses1.jpg"/>
          <p:cNvPicPr>
            <a:picLocks noChangeAspect="1"/>
          </p:cNvPicPr>
          <p:nvPr/>
        </p:nvPicPr>
        <p:blipFill>
          <a:blip r:embed="rId3" cstate="print"/>
          <a:srcRect b="3623"/>
          <a:stretch>
            <a:fillRect/>
          </a:stretch>
        </p:blipFill>
        <p:spPr>
          <a:xfrm>
            <a:off x="109094" y="97115"/>
            <a:ext cx="5399010" cy="3547909"/>
          </a:xfrm>
          <a:prstGeom prst="rect">
            <a:avLst/>
          </a:prstGeom>
        </p:spPr>
      </p:pic>
      <p:pic>
        <p:nvPicPr>
          <p:cNvPr id="3" name="Picture 4" descr="http://zeiss.ucoz.ru/_ph/23/590087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573016"/>
            <a:ext cx="4695538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okartinkah.ru/img/kartinki-dlya-fona-prezentacii-2342/kartinki-dlya-fona-prezentacii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000" cy="6885000"/>
          </a:xfrm>
          <a:prstGeom prst="rect">
            <a:avLst/>
          </a:prstGeom>
          <a:noFill/>
        </p:spPr>
      </p:pic>
      <p:pic>
        <p:nvPicPr>
          <p:cNvPr id="3074" name="Picture 2" descr="http://wallpapersources.com/images/disney-easter-desktop-wallpaper-viewing-galle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16632"/>
            <a:ext cx="4248472" cy="3186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11" descr="135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222194" y="3429352"/>
            <a:ext cx="4382254" cy="30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bestgif.su/_ph/52/2/45295157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837272"/>
            <a:ext cx="3780000" cy="50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</dc:creator>
  <cp:lastModifiedBy>Natasha</cp:lastModifiedBy>
  <cp:revision>4</cp:revision>
  <dcterms:created xsi:type="dcterms:W3CDTF">2016-02-06T18:29:07Z</dcterms:created>
  <dcterms:modified xsi:type="dcterms:W3CDTF">2016-02-06T19:06:23Z</dcterms:modified>
</cp:coreProperties>
</file>